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289" r:id="rId11"/>
    <p:sldId id="291" r:id="rId12"/>
    <p:sldId id="534" r:id="rId13"/>
    <p:sldId id="535" r:id="rId14"/>
    <p:sldId id="267" r:id="rId15"/>
    <p:sldId id="536" r:id="rId16"/>
    <p:sldId id="277" r:id="rId17"/>
    <p:sldId id="542" r:id="rId18"/>
    <p:sldId id="279" r:id="rId19"/>
    <p:sldId id="544" r:id="rId20"/>
    <p:sldId id="545" r:id="rId21"/>
    <p:sldId id="280" r:id="rId22"/>
    <p:sldId id="356" r:id="rId23"/>
    <p:sldId id="357" r:id="rId24"/>
    <p:sldId id="362" r:id="rId25"/>
    <p:sldId id="55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03/04/2024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chers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  <a:p>
            <a:r>
              <a:rPr lang="fr-FR" dirty="0"/>
              <a:t>Dernière version : </a:t>
            </a:r>
            <a:r>
              <a:rPr lang="fr-FR" dirty="0" err="1"/>
              <a:t>XGBoost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03/04/2024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sz="2600" dirty="0" err="1"/>
              <a:t>Accuracy</a:t>
            </a:r>
            <a:r>
              <a:rPr lang="fr-FR" sz="2600" dirty="0"/>
              <a:t> = nb bonne prédiction / nb prédiction totale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C5DB9-2166-A55C-C1F3-5F7A4DD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51C397-CBCE-B93D-FD89-C5950307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err="1"/>
              <a:t>CreditRisk</a:t>
            </a:r>
            <a:endParaRPr lang="fr-FR" dirty="0"/>
          </a:p>
          <a:p>
            <a:pPr lvl="1"/>
            <a:r>
              <a:rPr lang="fr-FR" dirty="0"/>
              <a:t>Comprendre les colonnes</a:t>
            </a:r>
          </a:p>
          <a:p>
            <a:pPr lvl="1"/>
            <a:r>
              <a:rPr lang="fr-FR" dirty="0"/>
              <a:t>Type d’apprentissage : supervisé, </a:t>
            </a:r>
            <a:r>
              <a:rPr lang="fr-FR" dirty="0" err="1"/>
              <a:t>categorisation</a:t>
            </a:r>
            <a:endParaRPr lang="fr-FR" dirty="0"/>
          </a:p>
          <a:p>
            <a:pPr lvl="1"/>
            <a:r>
              <a:rPr lang="fr-FR" dirty="0"/>
              <a:t>Trouver le y : LOAN_GRADE</a:t>
            </a:r>
          </a:p>
          <a:p>
            <a:pPr lvl="1"/>
            <a:r>
              <a:rPr lang="fr-FR" dirty="0"/>
              <a:t>Trouver les x : Tous sauf LOAN_GRADE</a:t>
            </a:r>
          </a:p>
          <a:p>
            <a:pPr lvl="1"/>
            <a:r>
              <a:rPr lang="fr-FR" dirty="0" err="1"/>
              <a:t>Metrics</a:t>
            </a:r>
            <a:r>
              <a:rPr lang="fr-FR" dirty="0"/>
              <a:t> : </a:t>
            </a:r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Accuracy</a:t>
            </a:r>
            <a:endParaRPr lang="fr-FR" dirty="0"/>
          </a:p>
          <a:p>
            <a:pPr lvl="1"/>
            <a:r>
              <a:rPr lang="fr-FR" dirty="0"/>
              <a:t>Volumétrie : 32000 lignes : Bien, 1.7Mo</a:t>
            </a:r>
          </a:p>
          <a:p>
            <a:pPr lvl="1"/>
            <a:r>
              <a:rPr lang="fr-FR" dirty="0"/>
              <a:t>Vérifier les valeurs </a:t>
            </a:r>
            <a:r>
              <a:rPr lang="fr-FR" dirty="0" err="1"/>
              <a:t>nulls</a:t>
            </a:r>
            <a:r>
              <a:rPr lang="fr-FR" dirty="0"/>
              <a:t> : La colonne </a:t>
            </a:r>
            <a:r>
              <a:rPr lang="fr-FR" dirty="0" err="1"/>
              <a:t>loan_int_rate</a:t>
            </a:r>
            <a:r>
              <a:rPr lang="fr-FR" dirty="0"/>
              <a:t> en a environ 10% =&gt; pb</a:t>
            </a:r>
          </a:p>
          <a:p>
            <a:pPr lvl="1"/>
            <a:r>
              <a:rPr lang="fr-FR" dirty="0"/>
              <a:t>Décrire les étapes : Charger les data + explorer les data + </a:t>
            </a:r>
            <a:r>
              <a:rPr lang="fr-FR" dirty="0" err="1"/>
              <a:t>trainset</a:t>
            </a:r>
            <a:r>
              <a:rPr lang="fr-FR" dirty="0"/>
              <a:t> &amp; </a:t>
            </a:r>
            <a:r>
              <a:rPr lang="fr-FR" dirty="0" err="1"/>
              <a:t>testset</a:t>
            </a:r>
            <a:r>
              <a:rPr lang="fr-FR" dirty="0"/>
              <a:t> (25K &amp; 6400) + train (fit) + score, si le score est acceptable je pousse en production</a:t>
            </a:r>
          </a:p>
          <a:p>
            <a:pPr lvl="1"/>
            <a:r>
              <a:rPr lang="fr-FR" dirty="0"/>
              <a:t>Quel modèle utiliser ? RF</a:t>
            </a:r>
          </a:p>
          <a:p>
            <a:pPr lvl="1"/>
            <a:r>
              <a:rPr lang="fr-FR" dirty="0"/>
              <a:t>Apprentissage sur quelles données ? </a:t>
            </a:r>
            <a:r>
              <a:rPr lang="fr-FR" dirty="0" err="1"/>
              <a:t>TrainSet</a:t>
            </a:r>
            <a:endParaRPr lang="fr-FR" dirty="0"/>
          </a:p>
          <a:p>
            <a:pPr lvl="1"/>
            <a:r>
              <a:rPr lang="fr-FR" dirty="0"/>
              <a:t>Score sur quelles données ? </a:t>
            </a:r>
            <a:r>
              <a:rPr lang="fr-FR" dirty="0" err="1"/>
              <a:t>TestSet</a:t>
            </a:r>
            <a:endParaRPr lang="fr-FR" dirty="0"/>
          </a:p>
          <a:p>
            <a:pPr lvl="1"/>
            <a:r>
              <a:rPr lang="fr-FR" dirty="0"/>
              <a:t>Comment vérifier l’</a:t>
            </a:r>
            <a:r>
              <a:rPr lang="fr-FR" dirty="0" err="1"/>
              <a:t>overfitting</a:t>
            </a:r>
            <a:r>
              <a:rPr lang="fr-FR" dirty="0"/>
              <a:t> ? Le score sur le </a:t>
            </a:r>
            <a:r>
              <a:rPr lang="fr-FR" dirty="0" err="1"/>
              <a:t>testset</a:t>
            </a:r>
            <a:endParaRPr lang="fr-FR" dirty="0"/>
          </a:p>
          <a:p>
            <a:pPr lvl="1"/>
            <a:r>
              <a:rPr lang="fr-FR" dirty="0"/>
              <a:t>Comment faire du retro engineering ? </a:t>
            </a:r>
            <a:r>
              <a:rPr lang="fr-FR" dirty="0" err="1"/>
              <a:t>Features</a:t>
            </a:r>
            <a:r>
              <a:rPr lang="fr-FR"/>
              <a:t> importances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47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r>
              <a:rPr lang="fr-FR" sz="2400" dirty="0" err="1"/>
              <a:t>Numpy</a:t>
            </a:r>
            <a:r>
              <a:rPr lang="fr-FR" sz="2400" dirty="0"/>
              <a:t> = Calculs, algèbre</a:t>
            </a:r>
          </a:p>
          <a:p>
            <a:r>
              <a:rPr lang="fr-FR" sz="2400" dirty="0"/>
              <a:t>Pandas : Lire des bases de données</a:t>
            </a:r>
          </a:p>
          <a:p>
            <a:r>
              <a:rPr lang="fr-FR" sz="2400" dirty="0" err="1"/>
              <a:t>Matplotlib</a:t>
            </a:r>
            <a:r>
              <a:rPr lang="fr-FR" sz="2400" dirty="0"/>
              <a:t> : Diagramme</a:t>
            </a:r>
          </a:p>
          <a:p>
            <a:r>
              <a:rPr lang="fr-FR" sz="2400" dirty="0" err="1"/>
              <a:t>SciPy</a:t>
            </a:r>
            <a:r>
              <a:rPr lang="fr-FR" sz="2400" dirty="0"/>
              <a:t> : Stats avancées</a:t>
            </a:r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surapprentissage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choisit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20884</TotalTime>
  <Words>835</Words>
  <Application>Microsoft Office PowerPoint</Application>
  <PresentationFormat>Grand écran</PresentationFormat>
  <Paragraphs>132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Randomisation</vt:lpstr>
      <vt:lpstr>Model Selection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Matrice de confusion</vt:lpstr>
      <vt:lpstr>Classification report</vt:lpstr>
      <vt:lpstr>Présentation PowerPoint</vt:lpstr>
      <vt:lpstr>TP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208</cp:revision>
  <dcterms:created xsi:type="dcterms:W3CDTF">2022-01-03T13:45:22Z</dcterms:created>
  <dcterms:modified xsi:type="dcterms:W3CDTF">2024-04-03T10:02:49Z</dcterms:modified>
</cp:coreProperties>
</file>